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605" r:id="rId5"/>
    <p:sldId id="27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6272C6-12FB-4350-996F-F7C0F732CFEB}" v="2" dt="2020-11-30T09:54:57.2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dice Wright" userId="45203590-2ab3-44fc-a21b-5874d0743226" providerId="ADAL" clId="{856272C6-12FB-4350-996F-F7C0F732CFEB}"/>
    <pc:docChg chg="undo custSel modSld">
      <pc:chgData name="Candice Wright" userId="45203590-2ab3-44fc-a21b-5874d0743226" providerId="ADAL" clId="{856272C6-12FB-4350-996F-F7C0F732CFEB}" dt="2020-11-30T09:54:59.473" v="3" actId="1076"/>
      <pc:docMkLst>
        <pc:docMk/>
      </pc:docMkLst>
      <pc:sldChg chg="modSp mod">
        <pc:chgData name="Candice Wright" userId="45203590-2ab3-44fc-a21b-5874d0743226" providerId="ADAL" clId="{856272C6-12FB-4350-996F-F7C0F732CFEB}" dt="2020-11-30T09:54:59.473" v="3" actId="1076"/>
        <pc:sldMkLst>
          <pc:docMk/>
          <pc:sldMk cId="4284840098" sldId="273"/>
        </pc:sldMkLst>
        <pc:picChg chg="mod">
          <ac:chgData name="Candice Wright" userId="45203590-2ab3-44fc-a21b-5874d0743226" providerId="ADAL" clId="{856272C6-12FB-4350-996F-F7C0F732CFEB}" dt="2020-11-30T09:54:59.473" v="3" actId="1076"/>
          <ac:picMkLst>
            <pc:docMk/>
            <pc:sldMk cId="4284840098" sldId="273"/>
            <ac:picMk id="2" creationId="{A18D39E4-55D9-4541-A19E-B009D3C6E183}"/>
          </ac:picMkLst>
        </pc:picChg>
      </pc:sldChg>
      <pc:sldChg chg="modSp mod">
        <pc:chgData name="Candice Wright" userId="45203590-2ab3-44fc-a21b-5874d0743226" providerId="ADAL" clId="{856272C6-12FB-4350-996F-F7C0F732CFEB}" dt="2020-11-30T09:54:00.731" v="2" actId="1076"/>
        <pc:sldMkLst>
          <pc:docMk/>
          <pc:sldMk cId="199030643" sldId="605"/>
        </pc:sldMkLst>
        <pc:spChg chg="mod">
          <ac:chgData name="Candice Wright" userId="45203590-2ab3-44fc-a21b-5874d0743226" providerId="ADAL" clId="{856272C6-12FB-4350-996F-F7C0F732CFEB}" dt="2020-11-30T09:51:23.377" v="1" actId="313"/>
          <ac:spMkLst>
            <pc:docMk/>
            <pc:sldMk cId="199030643" sldId="605"/>
            <ac:spMk id="7" creationId="{D8EAFD6A-C680-4ED2-B51F-C6BA0E6409DD}"/>
          </ac:spMkLst>
        </pc:spChg>
        <pc:picChg chg="mod">
          <ac:chgData name="Candice Wright" userId="45203590-2ab3-44fc-a21b-5874d0743226" providerId="ADAL" clId="{856272C6-12FB-4350-996F-F7C0F732CFEB}" dt="2020-11-30T09:54:00.731" v="2" actId="1076"/>
          <ac:picMkLst>
            <pc:docMk/>
            <pc:sldMk cId="199030643" sldId="605"/>
            <ac:picMk id="2" creationId="{DE8E4FA9-61ED-4182-AA50-31E74F66175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33B1B-9A2A-4F5E-92B5-2F9CFAD7C9AF}" type="datetimeFigureOut">
              <a:rPr lang="en-US" smtClean="0"/>
              <a:t>30-11-2020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6DF34-DE70-4896-97E3-3648FA3FFB86}" type="slidenum">
              <a:rPr lang="en-US" smtClean="0"/>
              <a:t>‹#›</a:t>
            </a:fld>
            <a:endParaRPr lang="en-US"/>
          </a:p>
        </p:txBody>
      </p:sp>
    </p:spTree>
    <p:extLst>
      <p:ext uri="{BB962C8B-B14F-4D97-AF65-F5344CB8AC3E}">
        <p14:creationId xmlns:p14="http://schemas.microsoft.com/office/powerpoint/2010/main" val="810082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CBC0-76E5-490D-8298-D343A6E18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638D59-E47C-4FE9-BF07-7F272FE35B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AFB19A-4227-477B-9EC6-30429E981FBB}"/>
              </a:ext>
            </a:extLst>
          </p:cNvPr>
          <p:cNvSpPr>
            <a:spLocks noGrp="1"/>
          </p:cNvSpPr>
          <p:nvPr>
            <p:ph type="dt" sz="half" idx="10"/>
          </p:nvPr>
        </p:nvSpPr>
        <p:spPr/>
        <p:txBody>
          <a:bodyPr/>
          <a:lstStyle/>
          <a:p>
            <a:fld id="{CA51D864-F9F8-45DD-A143-3737D3091A57}" type="datetimeFigureOut">
              <a:rPr lang="en-US" smtClean="0"/>
              <a:t>30-11-2020</a:t>
            </a:fld>
            <a:endParaRPr lang="en-US"/>
          </a:p>
        </p:txBody>
      </p:sp>
      <p:sp>
        <p:nvSpPr>
          <p:cNvPr id="5" name="Footer Placeholder 4">
            <a:extLst>
              <a:ext uri="{FF2B5EF4-FFF2-40B4-BE49-F238E27FC236}">
                <a16:creationId xmlns:a16="http://schemas.microsoft.com/office/drawing/2014/main" id="{FDBFF37E-79DE-4085-8D07-A93F3B370C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AB7E7-D57E-4239-AAE1-9DF157EF5D3B}"/>
              </a:ext>
            </a:extLst>
          </p:cNvPr>
          <p:cNvSpPr>
            <a:spLocks noGrp="1"/>
          </p:cNvSpPr>
          <p:nvPr>
            <p:ph type="sldNum" sz="quarter" idx="12"/>
          </p:nvPr>
        </p:nvSpPr>
        <p:spPr/>
        <p:txBody>
          <a:bodyPr/>
          <a:lstStyle/>
          <a:p>
            <a:fld id="{1BD874AF-A7D9-4730-84C9-B7AEA5AAF125}" type="slidenum">
              <a:rPr lang="en-US" smtClean="0"/>
              <a:t>‹#›</a:t>
            </a:fld>
            <a:endParaRPr lang="en-US"/>
          </a:p>
        </p:txBody>
      </p:sp>
    </p:spTree>
    <p:extLst>
      <p:ext uri="{BB962C8B-B14F-4D97-AF65-F5344CB8AC3E}">
        <p14:creationId xmlns:p14="http://schemas.microsoft.com/office/powerpoint/2010/main" val="2404195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114DA-FAF0-4E48-A66B-7F6C80AC76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F4F5BC-07F3-4D12-849B-8B6CBCDAC7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84073-B568-4850-880A-9FF2842F6153}"/>
              </a:ext>
            </a:extLst>
          </p:cNvPr>
          <p:cNvSpPr>
            <a:spLocks noGrp="1"/>
          </p:cNvSpPr>
          <p:nvPr>
            <p:ph type="dt" sz="half" idx="10"/>
          </p:nvPr>
        </p:nvSpPr>
        <p:spPr/>
        <p:txBody>
          <a:bodyPr/>
          <a:lstStyle/>
          <a:p>
            <a:fld id="{CA51D864-F9F8-45DD-A143-3737D3091A57}" type="datetimeFigureOut">
              <a:rPr lang="en-US" smtClean="0"/>
              <a:t>30-11-2020</a:t>
            </a:fld>
            <a:endParaRPr lang="en-US"/>
          </a:p>
        </p:txBody>
      </p:sp>
      <p:sp>
        <p:nvSpPr>
          <p:cNvPr id="5" name="Footer Placeholder 4">
            <a:extLst>
              <a:ext uri="{FF2B5EF4-FFF2-40B4-BE49-F238E27FC236}">
                <a16:creationId xmlns:a16="http://schemas.microsoft.com/office/drawing/2014/main" id="{0866B127-C6BD-41E5-A39E-EE04265715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4A421-EA62-4FBF-AED3-072175FDE77A}"/>
              </a:ext>
            </a:extLst>
          </p:cNvPr>
          <p:cNvSpPr>
            <a:spLocks noGrp="1"/>
          </p:cNvSpPr>
          <p:nvPr>
            <p:ph type="sldNum" sz="quarter" idx="12"/>
          </p:nvPr>
        </p:nvSpPr>
        <p:spPr/>
        <p:txBody>
          <a:bodyPr/>
          <a:lstStyle/>
          <a:p>
            <a:fld id="{1BD874AF-A7D9-4730-84C9-B7AEA5AAF125}" type="slidenum">
              <a:rPr lang="en-US" smtClean="0"/>
              <a:t>‹#›</a:t>
            </a:fld>
            <a:endParaRPr lang="en-US"/>
          </a:p>
        </p:txBody>
      </p:sp>
    </p:spTree>
    <p:extLst>
      <p:ext uri="{BB962C8B-B14F-4D97-AF65-F5344CB8AC3E}">
        <p14:creationId xmlns:p14="http://schemas.microsoft.com/office/powerpoint/2010/main" val="1559947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D58059-5192-4673-8ECF-0D32965BC3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11AE59-ED69-4C53-8831-2E19211F9E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847271-F1E4-41E3-9FF7-253008517863}"/>
              </a:ext>
            </a:extLst>
          </p:cNvPr>
          <p:cNvSpPr>
            <a:spLocks noGrp="1"/>
          </p:cNvSpPr>
          <p:nvPr>
            <p:ph type="dt" sz="half" idx="10"/>
          </p:nvPr>
        </p:nvSpPr>
        <p:spPr/>
        <p:txBody>
          <a:bodyPr/>
          <a:lstStyle/>
          <a:p>
            <a:fld id="{CA51D864-F9F8-45DD-A143-3737D3091A57}" type="datetimeFigureOut">
              <a:rPr lang="en-US" smtClean="0"/>
              <a:t>30-11-2020</a:t>
            </a:fld>
            <a:endParaRPr lang="en-US"/>
          </a:p>
        </p:txBody>
      </p:sp>
      <p:sp>
        <p:nvSpPr>
          <p:cNvPr id="5" name="Footer Placeholder 4">
            <a:extLst>
              <a:ext uri="{FF2B5EF4-FFF2-40B4-BE49-F238E27FC236}">
                <a16:creationId xmlns:a16="http://schemas.microsoft.com/office/drawing/2014/main" id="{1E01BFD5-BA4B-469B-8BCE-93DBA4DA4A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249CF-EB10-4209-B832-3A944EED8A05}"/>
              </a:ext>
            </a:extLst>
          </p:cNvPr>
          <p:cNvSpPr>
            <a:spLocks noGrp="1"/>
          </p:cNvSpPr>
          <p:nvPr>
            <p:ph type="sldNum" sz="quarter" idx="12"/>
          </p:nvPr>
        </p:nvSpPr>
        <p:spPr/>
        <p:txBody>
          <a:bodyPr/>
          <a:lstStyle/>
          <a:p>
            <a:fld id="{1BD874AF-A7D9-4730-84C9-B7AEA5AAF125}" type="slidenum">
              <a:rPr lang="en-US" smtClean="0"/>
              <a:t>‹#›</a:t>
            </a:fld>
            <a:endParaRPr lang="en-US"/>
          </a:p>
        </p:txBody>
      </p:sp>
    </p:spTree>
    <p:extLst>
      <p:ext uri="{BB962C8B-B14F-4D97-AF65-F5344CB8AC3E}">
        <p14:creationId xmlns:p14="http://schemas.microsoft.com/office/powerpoint/2010/main" val="77244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63552-EF47-45D0-B744-01A1506CF8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FFD9B1-A9AA-4337-9409-9878CA73A2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5D56AF-311D-47A4-8BC4-DA192E546500}"/>
              </a:ext>
            </a:extLst>
          </p:cNvPr>
          <p:cNvSpPr>
            <a:spLocks noGrp="1"/>
          </p:cNvSpPr>
          <p:nvPr>
            <p:ph type="dt" sz="half" idx="10"/>
          </p:nvPr>
        </p:nvSpPr>
        <p:spPr/>
        <p:txBody>
          <a:bodyPr/>
          <a:lstStyle/>
          <a:p>
            <a:fld id="{CA51D864-F9F8-45DD-A143-3737D3091A57}" type="datetimeFigureOut">
              <a:rPr lang="en-US" smtClean="0"/>
              <a:t>30-11-2020</a:t>
            </a:fld>
            <a:endParaRPr lang="en-US"/>
          </a:p>
        </p:txBody>
      </p:sp>
      <p:sp>
        <p:nvSpPr>
          <p:cNvPr id="5" name="Footer Placeholder 4">
            <a:extLst>
              <a:ext uri="{FF2B5EF4-FFF2-40B4-BE49-F238E27FC236}">
                <a16:creationId xmlns:a16="http://schemas.microsoft.com/office/drawing/2014/main" id="{E4B60763-BB6C-4B54-9ADB-2F446C132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6DC50-C7BC-4D56-B0F8-0C65982C70B2}"/>
              </a:ext>
            </a:extLst>
          </p:cNvPr>
          <p:cNvSpPr>
            <a:spLocks noGrp="1"/>
          </p:cNvSpPr>
          <p:nvPr>
            <p:ph type="sldNum" sz="quarter" idx="12"/>
          </p:nvPr>
        </p:nvSpPr>
        <p:spPr/>
        <p:txBody>
          <a:bodyPr/>
          <a:lstStyle/>
          <a:p>
            <a:fld id="{1BD874AF-A7D9-4730-84C9-B7AEA5AAF125}" type="slidenum">
              <a:rPr lang="en-US" smtClean="0"/>
              <a:t>‹#›</a:t>
            </a:fld>
            <a:endParaRPr lang="en-US"/>
          </a:p>
        </p:txBody>
      </p:sp>
    </p:spTree>
    <p:extLst>
      <p:ext uri="{BB962C8B-B14F-4D97-AF65-F5344CB8AC3E}">
        <p14:creationId xmlns:p14="http://schemas.microsoft.com/office/powerpoint/2010/main" val="423884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B4333-578E-4ECB-A32A-95107452B8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A33089-F5A7-4680-9EEE-C20F9389DC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2FDB81-8B57-47E0-A3A8-987C7AC2912C}"/>
              </a:ext>
            </a:extLst>
          </p:cNvPr>
          <p:cNvSpPr>
            <a:spLocks noGrp="1"/>
          </p:cNvSpPr>
          <p:nvPr>
            <p:ph type="dt" sz="half" idx="10"/>
          </p:nvPr>
        </p:nvSpPr>
        <p:spPr/>
        <p:txBody>
          <a:bodyPr/>
          <a:lstStyle/>
          <a:p>
            <a:fld id="{CA51D864-F9F8-45DD-A143-3737D3091A57}" type="datetimeFigureOut">
              <a:rPr lang="en-US" smtClean="0"/>
              <a:t>30-11-2020</a:t>
            </a:fld>
            <a:endParaRPr lang="en-US"/>
          </a:p>
        </p:txBody>
      </p:sp>
      <p:sp>
        <p:nvSpPr>
          <p:cNvPr id="5" name="Footer Placeholder 4">
            <a:extLst>
              <a:ext uri="{FF2B5EF4-FFF2-40B4-BE49-F238E27FC236}">
                <a16:creationId xmlns:a16="http://schemas.microsoft.com/office/drawing/2014/main" id="{6B88B1C9-36A2-45F3-BB17-C3E0EA83F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77B91-F62F-47C4-B785-B091615565FA}"/>
              </a:ext>
            </a:extLst>
          </p:cNvPr>
          <p:cNvSpPr>
            <a:spLocks noGrp="1"/>
          </p:cNvSpPr>
          <p:nvPr>
            <p:ph type="sldNum" sz="quarter" idx="12"/>
          </p:nvPr>
        </p:nvSpPr>
        <p:spPr/>
        <p:txBody>
          <a:bodyPr/>
          <a:lstStyle/>
          <a:p>
            <a:fld id="{1BD874AF-A7D9-4730-84C9-B7AEA5AAF125}" type="slidenum">
              <a:rPr lang="en-US" smtClean="0"/>
              <a:t>‹#›</a:t>
            </a:fld>
            <a:endParaRPr lang="en-US"/>
          </a:p>
        </p:txBody>
      </p:sp>
    </p:spTree>
    <p:extLst>
      <p:ext uri="{BB962C8B-B14F-4D97-AF65-F5344CB8AC3E}">
        <p14:creationId xmlns:p14="http://schemas.microsoft.com/office/powerpoint/2010/main" val="3481769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162B-52D2-4BA1-B61D-19BAA03669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79D82C-10BC-4532-935B-750D663EC0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DEC1CA-9E40-4EFE-92BD-1C85CB2FDB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B37817-2BFC-4F38-8587-5AFB4AA2795B}"/>
              </a:ext>
            </a:extLst>
          </p:cNvPr>
          <p:cNvSpPr>
            <a:spLocks noGrp="1"/>
          </p:cNvSpPr>
          <p:nvPr>
            <p:ph type="dt" sz="half" idx="10"/>
          </p:nvPr>
        </p:nvSpPr>
        <p:spPr/>
        <p:txBody>
          <a:bodyPr/>
          <a:lstStyle/>
          <a:p>
            <a:fld id="{CA51D864-F9F8-45DD-A143-3737D3091A57}" type="datetimeFigureOut">
              <a:rPr lang="en-US" smtClean="0"/>
              <a:t>30-11-2020</a:t>
            </a:fld>
            <a:endParaRPr lang="en-US"/>
          </a:p>
        </p:txBody>
      </p:sp>
      <p:sp>
        <p:nvSpPr>
          <p:cNvPr id="6" name="Footer Placeholder 5">
            <a:extLst>
              <a:ext uri="{FF2B5EF4-FFF2-40B4-BE49-F238E27FC236}">
                <a16:creationId xmlns:a16="http://schemas.microsoft.com/office/drawing/2014/main" id="{2427F935-7DFD-41A4-B870-E1E915D0F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DFC68-FAD8-4D04-A996-5CD76BF32BE5}"/>
              </a:ext>
            </a:extLst>
          </p:cNvPr>
          <p:cNvSpPr>
            <a:spLocks noGrp="1"/>
          </p:cNvSpPr>
          <p:nvPr>
            <p:ph type="sldNum" sz="quarter" idx="12"/>
          </p:nvPr>
        </p:nvSpPr>
        <p:spPr/>
        <p:txBody>
          <a:bodyPr/>
          <a:lstStyle/>
          <a:p>
            <a:fld id="{1BD874AF-A7D9-4730-84C9-B7AEA5AAF125}" type="slidenum">
              <a:rPr lang="en-US" smtClean="0"/>
              <a:t>‹#›</a:t>
            </a:fld>
            <a:endParaRPr lang="en-US"/>
          </a:p>
        </p:txBody>
      </p:sp>
    </p:spTree>
    <p:extLst>
      <p:ext uri="{BB962C8B-B14F-4D97-AF65-F5344CB8AC3E}">
        <p14:creationId xmlns:p14="http://schemas.microsoft.com/office/powerpoint/2010/main" val="66578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79EDD-EB32-4D8C-885D-63A5C832A9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1C62EC-FC10-439D-8265-2C30FD44A3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F8C242-B91D-4BFC-AA5E-089EA293EA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E98312-067B-4BE6-B034-07D4E52C26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E1F734-3662-4232-A3D9-2B851F8469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7E4E1A-E25F-40CA-A2B0-FA521E0138D0}"/>
              </a:ext>
            </a:extLst>
          </p:cNvPr>
          <p:cNvSpPr>
            <a:spLocks noGrp="1"/>
          </p:cNvSpPr>
          <p:nvPr>
            <p:ph type="dt" sz="half" idx="10"/>
          </p:nvPr>
        </p:nvSpPr>
        <p:spPr/>
        <p:txBody>
          <a:bodyPr/>
          <a:lstStyle/>
          <a:p>
            <a:fld id="{CA51D864-F9F8-45DD-A143-3737D3091A57}" type="datetimeFigureOut">
              <a:rPr lang="en-US" smtClean="0"/>
              <a:t>30-11-2020</a:t>
            </a:fld>
            <a:endParaRPr lang="en-US"/>
          </a:p>
        </p:txBody>
      </p:sp>
      <p:sp>
        <p:nvSpPr>
          <p:cNvPr id="8" name="Footer Placeholder 7">
            <a:extLst>
              <a:ext uri="{FF2B5EF4-FFF2-40B4-BE49-F238E27FC236}">
                <a16:creationId xmlns:a16="http://schemas.microsoft.com/office/drawing/2014/main" id="{A46B00B8-97DF-440F-A68A-454661105A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AA6709-1002-438C-AE31-820DE5F4FB44}"/>
              </a:ext>
            </a:extLst>
          </p:cNvPr>
          <p:cNvSpPr>
            <a:spLocks noGrp="1"/>
          </p:cNvSpPr>
          <p:nvPr>
            <p:ph type="sldNum" sz="quarter" idx="12"/>
          </p:nvPr>
        </p:nvSpPr>
        <p:spPr/>
        <p:txBody>
          <a:bodyPr/>
          <a:lstStyle/>
          <a:p>
            <a:fld id="{1BD874AF-A7D9-4730-84C9-B7AEA5AAF125}" type="slidenum">
              <a:rPr lang="en-US" smtClean="0"/>
              <a:t>‹#›</a:t>
            </a:fld>
            <a:endParaRPr lang="en-US"/>
          </a:p>
        </p:txBody>
      </p:sp>
    </p:spTree>
    <p:extLst>
      <p:ext uri="{BB962C8B-B14F-4D97-AF65-F5344CB8AC3E}">
        <p14:creationId xmlns:p14="http://schemas.microsoft.com/office/powerpoint/2010/main" val="341259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A9C5-11F5-4466-997C-AD6EACC500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1E5755-4BC4-4B16-A925-F7C4D9700788}"/>
              </a:ext>
            </a:extLst>
          </p:cNvPr>
          <p:cNvSpPr>
            <a:spLocks noGrp="1"/>
          </p:cNvSpPr>
          <p:nvPr>
            <p:ph type="dt" sz="half" idx="10"/>
          </p:nvPr>
        </p:nvSpPr>
        <p:spPr/>
        <p:txBody>
          <a:bodyPr/>
          <a:lstStyle/>
          <a:p>
            <a:fld id="{CA51D864-F9F8-45DD-A143-3737D3091A57}" type="datetimeFigureOut">
              <a:rPr lang="en-US" smtClean="0"/>
              <a:t>30-11-2020</a:t>
            </a:fld>
            <a:endParaRPr lang="en-US"/>
          </a:p>
        </p:txBody>
      </p:sp>
      <p:sp>
        <p:nvSpPr>
          <p:cNvPr id="4" name="Footer Placeholder 3">
            <a:extLst>
              <a:ext uri="{FF2B5EF4-FFF2-40B4-BE49-F238E27FC236}">
                <a16:creationId xmlns:a16="http://schemas.microsoft.com/office/drawing/2014/main" id="{D3491A98-520E-453E-9305-544C53CB3F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ADD285-7E80-4132-B713-10D252D8D22F}"/>
              </a:ext>
            </a:extLst>
          </p:cNvPr>
          <p:cNvSpPr>
            <a:spLocks noGrp="1"/>
          </p:cNvSpPr>
          <p:nvPr>
            <p:ph type="sldNum" sz="quarter" idx="12"/>
          </p:nvPr>
        </p:nvSpPr>
        <p:spPr/>
        <p:txBody>
          <a:bodyPr/>
          <a:lstStyle/>
          <a:p>
            <a:fld id="{1BD874AF-A7D9-4730-84C9-B7AEA5AAF125}" type="slidenum">
              <a:rPr lang="en-US" smtClean="0"/>
              <a:t>‹#›</a:t>
            </a:fld>
            <a:endParaRPr lang="en-US"/>
          </a:p>
        </p:txBody>
      </p:sp>
    </p:spTree>
    <p:extLst>
      <p:ext uri="{BB962C8B-B14F-4D97-AF65-F5344CB8AC3E}">
        <p14:creationId xmlns:p14="http://schemas.microsoft.com/office/powerpoint/2010/main" val="765891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28BBE7-5540-43BF-891E-E6BDC84D8F1F}"/>
              </a:ext>
            </a:extLst>
          </p:cNvPr>
          <p:cNvSpPr>
            <a:spLocks noGrp="1"/>
          </p:cNvSpPr>
          <p:nvPr>
            <p:ph type="dt" sz="half" idx="10"/>
          </p:nvPr>
        </p:nvSpPr>
        <p:spPr/>
        <p:txBody>
          <a:bodyPr/>
          <a:lstStyle/>
          <a:p>
            <a:fld id="{CA51D864-F9F8-45DD-A143-3737D3091A57}" type="datetimeFigureOut">
              <a:rPr lang="en-US" smtClean="0"/>
              <a:t>30-11-2020</a:t>
            </a:fld>
            <a:endParaRPr lang="en-US"/>
          </a:p>
        </p:txBody>
      </p:sp>
      <p:sp>
        <p:nvSpPr>
          <p:cNvPr id="3" name="Footer Placeholder 2">
            <a:extLst>
              <a:ext uri="{FF2B5EF4-FFF2-40B4-BE49-F238E27FC236}">
                <a16:creationId xmlns:a16="http://schemas.microsoft.com/office/drawing/2014/main" id="{2623C17D-2E26-4ED5-B6D0-3074779E3C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00FC12-C9CC-4932-80AA-8A0E2CE09747}"/>
              </a:ext>
            </a:extLst>
          </p:cNvPr>
          <p:cNvSpPr>
            <a:spLocks noGrp="1"/>
          </p:cNvSpPr>
          <p:nvPr>
            <p:ph type="sldNum" sz="quarter" idx="12"/>
          </p:nvPr>
        </p:nvSpPr>
        <p:spPr/>
        <p:txBody>
          <a:bodyPr/>
          <a:lstStyle/>
          <a:p>
            <a:fld id="{1BD874AF-A7D9-4730-84C9-B7AEA5AAF125}" type="slidenum">
              <a:rPr lang="en-US" smtClean="0"/>
              <a:t>‹#›</a:t>
            </a:fld>
            <a:endParaRPr lang="en-US"/>
          </a:p>
        </p:txBody>
      </p:sp>
    </p:spTree>
    <p:extLst>
      <p:ext uri="{BB962C8B-B14F-4D97-AF65-F5344CB8AC3E}">
        <p14:creationId xmlns:p14="http://schemas.microsoft.com/office/powerpoint/2010/main" val="184166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EC9DB-1592-4694-852A-9D4EB3F2B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5BBC07-E9E6-46E6-B9EE-A01B8892F9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D7C835-566C-4953-B43D-15ABBAB69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4201E1-6884-4F62-999D-B2FF7CE34559}"/>
              </a:ext>
            </a:extLst>
          </p:cNvPr>
          <p:cNvSpPr>
            <a:spLocks noGrp="1"/>
          </p:cNvSpPr>
          <p:nvPr>
            <p:ph type="dt" sz="half" idx="10"/>
          </p:nvPr>
        </p:nvSpPr>
        <p:spPr/>
        <p:txBody>
          <a:bodyPr/>
          <a:lstStyle/>
          <a:p>
            <a:fld id="{CA51D864-F9F8-45DD-A143-3737D3091A57}" type="datetimeFigureOut">
              <a:rPr lang="en-US" smtClean="0"/>
              <a:t>30-11-2020</a:t>
            </a:fld>
            <a:endParaRPr lang="en-US"/>
          </a:p>
        </p:txBody>
      </p:sp>
      <p:sp>
        <p:nvSpPr>
          <p:cNvPr id="6" name="Footer Placeholder 5">
            <a:extLst>
              <a:ext uri="{FF2B5EF4-FFF2-40B4-BE49-F238E27FC236}">
                <a16:creationId xmlns:a16="http://schemas.microsoft.com/office/drawing/2014/main" id="{16A40AD0-5241-45DA-99CF-3B8EA543D3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A85FA-3173-4EB1-A889-80EAA3FBC932}"/>
              </a:ext>
            </a:extLst>
          </p:cNvPr>
          <p:cNvSpPr>
            <a:spLocks noGrp="1"/>
          </p:cNvSpPr>
          <p:nvPr>
            <p:ph type="sldNum" sz="quarter" idx="12"/>
          </p:nvPr>
        </p:nvSpPr>
        <p:spPr/>
        <p:txBody>
          <a:bodyPr/>
          <a:lstStyle/>
          <a:p>
            <a:fld id="{1BD874AF-A7D9-4730-84C9-B7AEA5AAF125}" type="slidenum">
              <a:rPr lang="en-US" smtClean="0"/>
              <a:t>‹#›</a:t>
            </a:fld>
            <a:endParaRPr lang="en-US"/>
          </a:p>
        </p:txBody>
      </p:sp>
    </p:spTree>
    <p:extLst>
      <p:ext uri="{BB962C8B-B14F-4D97-AF65-F5344CB8AC3E}">
        <p14:creationId xmlns:p14="http://schemas.microsoft.com/office/powerpoint/2010/main" val="2236312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7E8F-C486-43B1-87AC-3425DD4462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93CF03-B607-4031-9287-C8B547C36F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0640E7-3E3F-4EC2-9BBC-349C12729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24EBAC-9E5A-4F99-BF6D-7EB951646251}"/>
              </a:ext>
            </a:extLst>
          </p:cNvPr>
          <p:cNvSpPr>
            <a:spLocks noGrp="1"/>
          </p:cNvSpPr>
          <p:nvPr>
            <p:ph type="dt" sz="half" idx="10"/>
          </p:nvPr>
        </p:nvSpPr>
        <p:spPr/>
        <p:txBody>
          <a:bodyPr/>
          <a:lstStyle/>
          <a:p>
            <a:fld id="{CA51D864-F9F8-45DD-A143-3737D3091A57}" type="datetimeFigureOut">
              <a:rPr lang="en-US" smtClean="0"/>
              <a:t>30-11-2020</a:t>
            </a:fld>
            <a:endParaRPr lang="en-US"/>
          </a:p>
        </p:txBody>
      </p:sp>
      <p:sp>
        <p:nvSpPr>
          <p:cNvPr id="6" name="Footer Placeholder 5">
            <a:extLst>
              <a:ext uri="{FF2B5EF4-FFF2-40B4-BE49-F238E27FC236}">
                <a16:creationId xmlns:a16="http://schemas.microsoft.com/office/drawing/2014/main" id="{5FD13A6A-E70F-4542-8354-C7B53DE356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09CBAD-2EF6-478D-BD30-29F5FF48D361}"/>
              </a:ext>
            </a:extLst>
          </p:cNvPr>
          <p:cNvSpPr>
            <a:spLocks noGrp="1"/>
          </p:cNvSpPr>
          <p:nvPr>
            <p:ph type="sldNum" sz="quarter" idx="12"/>
          </p:nvPr>
        </p:nvSpPr>
        <p:spPr/>
        <p:txBody>
          <a:bodyPr/>
          <a:lstStyle/>
          <a:p>
            <a:fld id="{1BD874AF-A7D9-4730-84C9-B7AEA5AAF125}" type="slidenum">
              <a:rPr lang="en-US" smtClean="0"/>
              <a:t>‹#›</a:t>
            </a:fld>
            <a:endParaRPr lang="en-US"/>
          </a:p>
        </p:txBody>
      </p:sp>
    </p:spTree>
    <p:extLst>
      <p:ext uri="{BB962C8B-B14F-4D97-AF65-F5344CB8AC3E}">
        <p14:creationId xmlns:p14="http://schemas.microsoft.com/office/powerpoint/2010/main" val="154763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11EC8A-726F-422F-9005-DFBB8E2848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8C8563-5A7D-4725-ADB5-23EA333C9A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76B216-04FB-488B-B828-F761F3615F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1D864-F9F8-45DD-A143-3737D3091A57}" type="datetimeFigureOut">
              <a:rPr lang="en-US" smtClean="0"/>
              <a:t>30-11-2020</a:t>
            </a:fld>
            <a:endParaRPr lang="en-US"/>
          </a:p>
        </p:txBody>
      </p:sp>
      <p:sp>
        <p:nvSpPr>
          <p:cNvPr id="5" name="Footer Placeholder 4">
            <a:extLst>
              <a:ext uri="{FF2B5EF4-FFF2-40B4-BE49-F238E27FC236}">
                <a16:creationId xmlns:a16="http://schemas.microsoft.com/office/drawing/2014/main" id="{0484F971-8F3D-4EDF-8D38-29D0943F9B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E6DFC0-3941-46A6-B3AD-C9F722D443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874AF-A7D9-4730-84C9-B7AEA5AAF125}" type="slidenum">
              <a:rPr lang="en-US" smtClean="0"/>
              <a:t>‹#›</a:t>
            </a:fld>
            <a:endParaRPr lang="en-US"/>
          </a:p>
        </p:txBody>
      </p:sp>
    </p:spTree>
    <p:extLst>
      <p:ext uri="{BB962C8B-B14F-4D97-AF65-F5344CB8AC3E}">
        <p14:creationId xmlns:p14="http://schemas.microsoft.com/office/powerpoint/2010/main" val="367960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qualifications.pearson.com/content/dam/pdf/btec-international-level-3/travel-and-tourism/specification-and-sample-assessments/btecint-trav-tour-spec.pdf"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https://www.unifrog.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EAFD6A-C680-4ED2-B51F-C6BA0E6409DD}"/>
              </a:ext>
            </a:extLst>
          </p:cNvPr>
          <p:cNvSpPr txBox="1"/>
          <p:nvPr/>
        </p:nvSpPr>
        <p:spPr>
          <a:xfrm>
            <a:off x="3324676" y="133004"/>
            <a:ext cx="8742980" cy="5324535"/>
          </a:xfrm>
          <a:prstGeom prst="rect">
            <a:avLst/>
          </a:prstGeom>
          <a:noFill/>
          <a:ln w="28575">
            <a:solidFill>
              <a:srgbClr val="FF0000"/>
            </a:solidFill>
          </a:ln>
        </p:spPr>
        <p:txBody>
          <a:bodyPr wrap="square" rtlCol="0">
            <a:spAutoFit/>
          </a:bodyPr>
          <a:lstStyle/>
          <a:p>
            <a:r>
              <a:rPr lang="en-US" sz="2000" b="1" u="sng" dirty="0"/>
              <a:t>BTEC International Level 3 Travel and Tourism.</a:t>
            </a:r>
          </a:p>
          <a:p>
            <a:endParaRPr lang="en-US" sz="2000" b="1" u="sng" dirty="0"/>
          </a:p>
          <a:p>
            <a:r>
              <a:rPr lang="en-US" sz="2000" dirty="0"/>
              <a:t>This qualification is designed to support learners who are interested in learning about the travel and tourism industry alongside other fields of study, with a view to progressing to a wide range of higher education courses, not necessarily in travel and tourism-related subjects. The qualification is designed to be taken as part of a </a:t>
            </a:r>
            <a:r>
              <a:rPr lang="en-US" sz="2000" dirty="0" err="1"/>
              <a:t>programme</a:t>
            </a:r>
            <a:r>
              <a:rPr lang="en-US" sz="2000" dirty="0"/>
              <a:t> of study that includes other appropriate BTEC International Level 3 qualifications or International A Levels.</a:t>
            </a:r>
          </a:p>
          <a:p>
            <a:r>
              <a:rPr lang="en-US" sz="2000" dirty="0"/>
              <a:t>BTEC travel and Tourism provides many </a:t>
            </a:r>
            <a:r>
              <a:rPr lang="en-US" sz="2000" dirty="0" err="1"/>
              <a:t>transfereable</a:t>
            </a:r>
            <a:r>
              <a:rPr lang="en-US" sz="2000" dirty="0"/>
              <a:t> skills such as;</a:t>
            </a:r>
          </a:p>
          <a:p>
            <a:pPr marL="342900" indent="-342900">
              <a:buFont typeface="Arial" panose="020B0604020202020204" pitchFamily="34" charset="0"/>
              <a:buChar char="•"/>
            </a:pPr>
            <a:r>
              <a:rPr lang="en-US" sz="2000" dirty="0"/>
              <a:t>cognitive and problem-solving skills – using critical thinking, approaching non-routine problems, applying expert and creative solutions, using systems and technology.</a:t>
            </a:r>
          </a:p>
          <a:p>
            <a:pPr marL="342900" indent="-342900">
              <a:buFont typeface="Arial" panose="020B0604020202020204" pitchFamily="34" charset="0"/>
              <a:buChar char="•"/>
            </a:pPr>
            <a:r>
              <a:rPr lang="en-US" sz="2000" dirty="0"/>
              <a:t> interpersonal skills – communicating, working collaboratively, negotiating and influencing, self-presentation</a:t>
            </a:r>
          </a:p>
          <a:p>
            <a:pPr marL="342900" indent="-342900">
              <a:buFont typeface="Arial" panose="020B0604020202020204" pitchFamily="34" charset="0"/>
              <a:buChar char="•"/>
            </a:pPr>
            <a:r>
              <a:rPr lang="en-US" sz="2000" dirty="0"/>
              <a:t>intrapersonal skills – self-management, adaptability and resilience, self-monitoring and development</a:t>
            </a:r>
          </a:p>
          <a:p>
            <a:endParaRPr lang="en-US" sz="2000" b="1" u="sng" dirty="0"/>
          </a:p>
        </p:txBody>
      </p:sp>
      <p:sp>
        <p:nvSpPr>
          <p:cNvPr id="8" name="TextBox 7">
            <a:extLst>
              <a:ext uri="{FF2B5EF4-FFF2-40B4-BE49-F238E27FC236}">
                <a16:creationId xmlns:a16="http://schemas.microsoft.com/office/drawing/2014/main" id="{63FB74F6-4B83-4FA5-A193-F1795B9990BC}"/>
              </a:ext>
            </a:extLst>
          </p:cNvPr>
          <p:cNvSpPr txBox="1"/>
          <p:nvPr/>
        </p:nvSpPr>
        <p:spPr>
          <a:xfrm>
            <a:off x="124345" y="2272082"/>
            <a:ext cx="2551522" cy="4401205"/>
          </a:xfrm>
          <a:prstGeom prst="rect">
            <a:avLst/>
          </a:prstGeom>
          <a:noFill/>
          <a:ln w="28575">
            <a:solidFill>
              <a:srgbClr val="FF0000"/>
            </a:solidFill>
          </a:ln>
        </p:spPr>
        <p:txBody>
          <a:bodyPr wrap="square" rtlCol="0">
            <a:spAutoFit/>
          </a:bodyPr>
          <a:lstStyle/>
          <a:p>
            <a:r>
              <a:rPr lang="en-US" sz="2000" b="1" dirty="0"/>
              <a:t>For further information please see</a:t>
            </a:r>
          </a:p>
          <a:p>
            <a:r>
              <a:rPr lang="en-US" sz="2000" dirty="0">
                <a:hlinkClick r:id="rId4"/>
              </a:rPr>
              <a:t>https://qualifications.pearson.com/content/dam/pdf/btec-international-level-3/travel-and-tourism/specification-and-sample-assessments/btecint-trav-tour-spec.pdf</a:t>
            </a:r>
            <a:endParaRPr lang="en-US" sz="2000" dirty="0"/>
          </a:p>
          <a:p>
            <a:endParaRPr lang="en-US" sz="2000" dirty="0"/>
          </a:p>
          <a:p>
            <a:endParaRPr lang="en-US" sz="2000" dirty="0"/>
          </a:p>
        </p:txBody>
      </p:sp>
      <p:graphicFrame>
        <p:nvGraphicFramePr>
          <p:cNvPr id="9" name="Table 9">
            <a:extLst>
              <a:ext uri="{FF2B5EF4-FFF2-40B4-BE49-F238E27FC236}">
                <a16:creationId xmlns:a16="http://schemas.microsoft.com/office/drawing/2014/main" id="{180822EC-34E0-4622-9995-D764BD16D6F5}"/>
              </a:ext>
            </a:extLst>
          </p:cNvPr>
          <p:cNvGraphicFramePr>
            <a:graphicFrameLocks noGrp="1"/>
          </p:cNvGraphicFramePr>
          <p:nvPr>
            <p:extLst>
              <p:ext uri="{D42A27DB-BD31-4B8C-83A1-F6EECF244321}">
                <p14:modId xmlns:p14="http://schemas.microsoft.com/office/powerpoint/2010/main" val="775374752"/>
              </p:ext>
            </p:extLst>
          </p:nvPr>
        </p:nvGraphicFramePr>
        <p:xfrm>
          <a:off x="3962036" y="5314604"/>
          <a:ext cx="7468260" cy="1543396"/>
        </p:xfrm>
        <a:graphic>
          <a:graphicData uri="http://schemas.openxmlformats.org/drawingml/2006/table">
            <a:tbl>
              <a:tblPr firstRow="1" bandRow="1">
                <a:tableStyleId>{8A107856-5554-42FB-B03E-39F5DBC370BA}</a:tableStyleId>
              </a:tblPr>
              <a:tblGrid>
                <a:gridCol w="7468260">
                  <a:extLst>
                    <a:ext uri="{9D8B030D-6E8A-4147-A177-3AD203B41FA5}">
                      <a16:colId xmlns:a16="http://schemas.microsoft.com/office/drawing/2014/main" val="1061811472"/>
                    </a:ext>
                  </a:extLst>
                </a:gridCol>
              </a:tblGrid>
              <a:tr h="430876">
                <a:tc>
                  <a:txBody>
                    <a:bodyPr/>
                    <a:lstStyle/>
                    <a:p>
                      <a:r>
                        <a:rPr lang="en-US" b="0" dirty="0"/>
                        <a:t>Unit 1 The travel and Tourism industry (mandatory)</a:t>
                      </a:r>
                    </a:p>
                  </a:txBody>
                  <a:tcPr/>
                </a:tc>
                <a:extLst>
                  <a:ext uri="{0D108BD9-81ED-4DB2-BD59-A6C34878D82A}">
                    <a16:rowId xmlns:a16="http://schemas.microsoft.com/office/drawing/2014/main" val="2425722451"/>
                  </a:ext>
                </a:extLst>
              </a:tr>
              <a:tr h="370840">
                <a:tc>
                  <a:txBody>
                    <a:bodyPr/>
                    <a:lstStyle/>
                    <a:p>
                      <a:r>
                        <a:rPr lang="en-US" dirty="0"/>
                        <a:t>Unit 4 Customer service in Travel and tourism (mandatory)</a:t>
                      </a:r>
                    </a:p>
                  </a:txBody>
                  <a:tcPr/>
                </a:tc>
                <a:extLst>
                  <a:ext uri="{0D108BD9-81ED-4DB2-BD59-A6C34878D82A}">
                    <a16:rowId xmlns:a16="http://schemas.microsoft.com/office/drawing/2014/main" val="3199088686"/>
                  </a:ext>
                </a:extLst>
              </a:tr>
              <a:tr h="370840">
                <a:tc>
                  <a:txBody>
                    <a:bodyPr/>
                    <a:lstStyle/>
                    <a:p>
                      <a:r>
                        <a:rPr lang="en-US" dirty="0"/>
                        <a:t>Unit 9 Visitor attractions</a:t>
                      </a:r>
                    </a:p>
                  </a:txBody>
                  <a:tcPr/>
                </a:tc>
                <a:extLst>
                  <a:ext uri="{0D108BD9-81ED-4DB2-BD59-A6C34878D82A}">
                    <a16:rowId xmlns:a16="http://schemas.microsoft.com/office/drawing/2014/main" val="2153444148"/>
                  </a:ext>
                </a:extLst>
              </a:tr>
              <a:tr h="370840">
                <a:tc>
                  <a:txBody>
                    <a:bodyPr/>
                    <a:lstStyle/>
                    <a:p>
                      <a:r>
                        <a:rPr lang="en-US" dirty="0"/>
                        <a:t>Unit 16 My country and a travel and tourism destination.</a:t>
                      </a:r>
                    </a:p>
                  </a:txBody>
                  <a:tcPr/>
                </a:tc>
                <a:extLst>
                  <a:ext uri="{0D108BD9-81ED-4DB2-BD59-A6C34878D82A}">
                    <a16:rowId xmlns:a16="http://schemas.microsoft.com/office/drawing/2014/main" val="45579538"/>
                  </a:ext>
                </a:extLst>
              </a:tr>
            </a:tbl>
          </a:graphicData>
        </a:graphic>
      </p:graphicFrame>
      <p:pic>
        <p:nvPicPr>
          <p:cNvPr id="5" name="Picture 4">
            <a:extLst>
              <a:ext uri="{FF2B5EF4-FFF2-40B4-BE49-F238E27FC236}">
                <a16:creationId xmlns:a16="http://schemas.microsoft.com/office/drawing/2014/main" id="{A5F0D007-2119-4CFF-BCB2-325FEF896F2E}"/>
              </a:ext>
            </a:extLst>
          </p:cNvPr>
          <p:cNvPicPr>
            <a:picLocks noChangeAspect="1"/>
          </p:cNvPicPr>
          <p:nvPr/>
        </p:nvPicPr>
        <p:blipFill>
          <a:blip r:embed="rId5"/>
          <a:stretch>
            <a:fillRect/>
          </a:stretch>
        </p:blipFill>
        <p:spPr>
          <a:xfrm>
            <a:off x="124345" y="133004"/>
            <a:ext cx="3200331" cy="2019849"/>
          </a:xfrm>
          <a:prstGeom prst="rect">
            <a:avLst/>
          </a:prstGeom>
        </p:spPr>
      </p:pic>
      <p:sp>
        <p:nvSpPr>
          <p:cNvPr id="6" name="TextBox 5">
            <a:extLst>
              <a:ext uri="{FF2B5EF4-FFF2-40B4-BE49-F238E27FC236}">
                <a16:creationId xmlns:a16="http://schemas.microsoft.com/office/drawing/2014/main" id="{537BBD83-ED8E-46E3-9539-2950FD70FFF9}"/>
              </a:ext>
            </a:extLst>
          </p:cNvPr>
          <p:cNvSpPr txBox="1"/>
          <p:nvPr/>
        </p:nvSpPr>
        <p:spPr>
          <a:xfrm>
            <a:off x="659716" y="133004"/>
            <a:ext cx="2664960" cy="369332"/>
          </a:xfrm>
          <a:prstGeom prst="rect">
            <a:avLst/>
          </a:prstGeom>
          <a:noFill/>
        </p:spPr>
        <p:txBody>
          <a:bodyPr wrap="none" rtlCol="0">
            <a:spAutoFit/>
          </a:bodyPr>
          <a:lstStyle/>
          <a:p>
            <a:r>
              <a:rPr lang="en-US" b="1" dirty="0"/>
              <a:t>BTEC International Level 3</a:t>
            </a:r>
          </a:p>
        </p:txBody>
      </p:sp>
      <p:pic>
        <p:nvPicPr>
          <p:cNvPr id="2" name="Recorded Sound">
            <a:hlinkClick r:id="" action="ppaction://media"/>
            <a:extLst>
              <a:ext uri="{FF2B5EF4-FFF2-40B4-BE49-F238E27FC236}">
                <a16:creationId xmlns:a16="http://schemas.microsoft.com/office/drawing/2014/main" id="{DE8E4FA9-61ED-4182-AA50-31E74F66175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33756" y="5761529"/>
            <a:ext cx="609600" cy="609600"/>
          </a:xfrm>
          <a:prstGeom prst="rect">
            <a:avLst/>
          </a:prstGeom>
        </p:spPr>
      </p:pic>
    </p:spTree>
    <p:extLst>
      <p:ext uri="{BB962C8B-B14F-4D97-AF65-F5344CB8AC3E}">
        <p14:creationId xmlns:p14="http://schemas.microsoft.com/office/powerpoint/2010/main" val="19903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3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E07B2B-74F2-437B-BE5C-48F9D21E65EC}"/>
              </a:ext>
            </a:extLst>
          </p:cNvPr>
          <p:cNvSpPr txBox="1"/>
          <p:nvPr/>
        </p:nvSpPr>
        <p:spPr>
          <a:xfrm>
            <a:off x="65539" y="1463"/>
            <a:ext cx="3328449" cy="646331"/>
          </a:xfrm>
          <a:prstGeom prst="rect">
            <a:avLst/>
          </a:prstGeom>
          <a:solidFill>
            <a:schemeClr val="tx2">
              <a:lumMod val="20000"/>
              <a:lumOff val="80000"/>
            </a:schemeClr>
          </a:solidFill>
          <a:ln w="28575">
            <a:solidFill>
              <a:schemeClr val="tx1"/>
            </a:solidFill>
          </a:ln>
        </p:spPr>
        <p:txBody>
          <a:bodyPr wrap="square" rtlCol="0">
            <a:spAutoFit/>
          </a:bodyPr>
          <a:lstStyle/>
          <a:p>
            <a:pPr algn="ctr"/>
            <a:r>
              <a:rPr lang="en-US" dirty="0">
                <a:latin typeface="Aharoni" panose="02010803020104030203" pitchFamily="2" charset="-79"/>
                <a:cs typeface="Aharoni" panose="02010803020104030203" pitchFamily="2" charset="-79"/>
              </a:rPr>
              <a:t>Level 3 : International BTEC Travel and Tourism</a:t>
            </a:r>
          </a:p>
        </p:txBody>
      </p:sp>
      <p:sp>
        <p:nvSpPr>
          <p:cNvPr id="8" name="TextBox 7">
            <a:extLst>
              <a:ext uri="{FF2B5EF4-FFF2-40B4-BE49-F238E27FC236}">
                <a16:creationId xmlns:a16="http://schemas.microsoft.com/office/drawing/2014/main" id="{392BDD53-5873-429F-9083-2CDB68C5C842}"/>
              </a:ext>
            </a:extLst>
          </p:cNvPr>
          <p:cNvSpPr txBox="1"/>
          <p:nvPr/>
        </p:nvSpPr>
        <p:spPr>
          <a:xfrm>
            <a:off x="9470085" y="5968157"/>
            <a:ext cx="2390354" cy="369332"/>
          </a:xfrm>
          <a:prstGeom prst="rect">
            <a:avLst/>
          </a:prstGeom>
          <a:solidFill>
            <a:schemeClr val="tx2">
              <a:lumMod val="20000"/>
              <a:lumOff val="80000"/>
            </a:schemeClr>
          </a:solidFill>
          <a:ln w="28575">
            <a:solidFill>
              <a:schemeClr val="tx1"/>
            </a:solidFill>
          </a:ln>
        </p:spPr>
        <p:txBody>
          <a:bodyPr wrap="square" rtlCol="0">
            <a:spAutoFit/>
          </a:bodyPr>
          <a:lstStyle/>
          <a:p>
            <a:pPr algn="ctr"/>
            <a:r>
              <a:rPr lang="en-US">
                <a:latin typeface="Aharoni" panose="02010803020104030203" pitchFamily="2" charset="-79"/>
                <a:cs typeface="Aharoni" panose="02010803020104030203" pitchFamily="2" charset="-79"/>
              </a:rPr>
              <a:t>Top Universities</a:t>
            </a:r>
          </a:p>
        </p:txBody>
      </p:sp>
      <p:sp>
        <p:nvSpPr>
          <p:cNvPr id="14" name="Rectangle 13">
            <a:extLst>
              <a:ext uri="{FF2B5EF4-FFF2-40B4-BE49-F238E27FC236}">
                <a16:creationId xmlns:a16="http://schemas.microsoft.com/office/drawing/2014/main" id="{C5858784-C866-4059-A8CC-807E2957FA35}"/>
              </a:ext>
            </a:extLst>
          </p:cNvPr>
          <p:cNvSpPr/>
          <p:nvPr/>
        </p:nvSpPr>
        <p:spPr>
          <a:xfrm>
            <a:off x="9026230" y="6489215"/>
            <a:ext cx="3278065" cy="276999"/>
          </a:xfrm>
          <a:prstGeom prst="rect">
            <a:avLst/>
          </a:prstGeom>
        </p:spPr>
        <p:txBody>
          <a:bodyPr wrap="square">
            <a:spAutoFit/>
          </a:bodyPr>
          <a:lstStyle/>
          <a:p>
            <a:r>
              <a:rPr lang="en-US" sz="1200" dirty="0">
                <a:hlinkClick r:id="rId4">
                  <a:extLst>
                    <a:ext uri="{A12FA001-AC4F-418D-AE19-62706E023703}">
                      <ahyp:hlinkClr xmlns:ahyp="http://schemas.microsoft.com/office/drawing/2018/hyperlinkcolor" val="tx"/>
                    </a:ext>
                  </a:extLst>
                </a:hlinkClick>
              </a:rPr>
              <a:t>Information available at: https://www.unifrog.org</a:t>
            </a:r>
            <a:endParaRPr lang="en-US" sz="1200" dirty="0"/>
          </a:p>
        </p:txBody>
      </p:sp>
      <p:sp>
        <p:nvSpPr>
          <p:cNvPr id="11" name="TextBox 10">
            <a:extLst>
              <a:ext uri="{FF2B5EF4-FFF2-40B4-BE49-F238E27FC236}">
                <a16:creationId xmlns:a16="http://schemas.microsoft.com/office/drawing/2014/main" id="{AD729DCD-8EF2-4321-90B9-3D97E6150E3E}"/>
              </a:ext>
            </a:extLst>
          </p:cNvPr>
          <p:cNvSpPr txBox="1"/>
          <p:nvPr/>
        </p:nvSpPr>
        <p:spPr>
          <a:xfrm>
            <a:off x="0" y="889843"/>
            <a:ext cx="12192000" cy="6186309"/>
          </a:xfrm>
          <a:prstGeom prst="rect">
            <a:avLst/>
          </a:prstGeom>
          <a:noFill/>
        </p:spPr>
        <p:txBody>
          <a:bodyPr wrap="square" rtlCol="0">
            <a:spAutoFit/>
          </a:bodyPr>
          <a:lstStyle/>
          <a:p>
            <a:r>
              <a:rPr lang="en-US" dirty="0"/>
              <a:t>Travel and tourism links to many degree subjects and provides a plethora of cross curricular skills.</a:t>
            </a:r>
          </a:p>
          <a:p>
            <a:endParaRPr lang="en-US" dirty="0"/>
          </a:p>
          <a:p>
            <a:r>
              <a:rPr lang="en-US" dirty="0"/>
              <a:t>Some of the further education courses you could explore include;</a:t>
            </a:r>
          </a:p>
          <a:p>
            <a:endParaRPr lang="en-US" dirty="0"/>
          </a:p>
          <a:p>
            <a:r>
              <a:rPr lang="en-US" dirty="0"/>
              <a:t>Events management</a:t>
            </a:r>
          </a:p>
          <a:p>
            <a:r>
              <a:rPr lang="en-US" dirty="0"/>
              <a:t>Event management is the application of project management to the creation and development of large-scale events such as festivals, conferences, ceremonies, weddings, formal parties, concerts, or conventions.</a:t>
            </a:r>
            <a:r>
              <a:rPr lang="en-US" b="0" i="0" dirty="0">
                <a:solidFill>
                  <a:srgbClr val="606060"/>
                </a:solidFill>
                <a:effectLst/>
                <a:latin typeface="Open Sans"/>
              </a:rPr>
              <a:t> Event planning is the ideal subject choice for those who love planning a spectacular event more than the thing itself. It can include budgeting, scheduling, acquiring necessary permits, coordinating transport, arranging guest speakers or entertainers, event security, catering and emergency plans. Each event is different in its nature, so the process of planning &amp; executing each event can differ widely.</a:t>
            </a:r>
            <a:endParaRPr lang="en-US" dirty="0"/>
          </a:p>
          <a:p>
            <a:endParaRPr lang="en-US" dirty="0"/>
          </a:p>
          <a:p>
            <a:pPr algn="l"/>
            <a:r>
              <a:rPr lang="en-US" b="0" i="0" dirty="0">
                <a:effectLst/>
                <a:latin typeface="Open Sans"/>
              </a:rPr>
              <a:t>Hospitality, Leisure and Tourism</a:t>
            </a:r>
          </a:p>
          <a:p>
            <a:pPr algn="l"/>
            <a:r>
              <a:rPr lang="en-US" b="0" i="0" dirty="0">
                <a:effectLst/>
                <a:latin typeface="Open Sans"/>
              </a:rPr>
              <a:t>You could learn how to manage a sports </a:t>
            </a:r>
            <a:r>
              <a:rPr lang="en-US" b="0" i="0" dirty="0" err="1">
                <a:effectLst/>
                <a:latin typeface="Open Sans"/>
              </a:rPr>
              <a:t>centre</a:t>
            </a:r>
            <a:r>
              <a:rPr lang="en-US" b="0" i="0" dirty="0">
                <a:effectLst/>
                <a:latin typeface="Open Sans"/>
              </a:rPr>
              <a:t> or luxury hotel, organise an adventure holiday or manage the logistics for a major exhibition. You will learn about different destinations, attractions and experiences, emerging trends in the sector, how to communicate with customers, planning of events, and much more. Plus, many courses offer an attractive practical placement opportunity, either in the UK or abroad.</a:t>
            </a:r>
          </a:p>
          <a:p>
            <a:pPr algn="l"/>
            <a:endParaRPr lang="en-US" dirty="0">
              <a:latin typeface="Open Sans"/>
            </a:endParaRPr>
          </a:p>
          <a:p>
            <a:pPr algn="l"/>
            <a:r>
              <a:rPr lang="en-US" b="0" i="0" dirty="0">
                <a:effectLst/>
                <a:latin typeface="Open Sans"/>
              </a:rPr>
              <a:t>Tourism and Hospitality Management: Hotel Management, Modul University Vienna, Austria</a:t>
            </a:r>
          </a:p>
          <a:p>
            <a:pPr algn="l"/>
            <a:r>
              <a:rPr lang="en-US" b="0" i="0" dirty="0">
                <a:effectLst/>
                <a:latin typeface="Open Sans"/>
              </a:rPr>
              <a:t>Global Hospitality Management, Les Roches - Marbella Campus, Spain</a:t>
            </a:r>
          </a:p>
          <a:p>
            <a:pPr algn="l"/>
            <a:r>
              <a:rPr lang="en-US" b="0" i="0" dirty="0">
                <a:effectLst/>
                <a:latin typeface="Open Sans"/>
              </a:rPr>
              <a:t>Hospitality and Real Estate, The Chinese University of Hong Kong, Hong Kong</a:t>
            </a:r>
          </a:p>
          <a:p>
            <a:endParaRPr lang="en-US" dirty="0"/>
          </a:p>
        </p:txBody>
      </p:sp>
      <p:pic>
        <p:nvPicPr>
          <p:cNvPr id="12" name="Picture 11">
            <a:extLst>
              <a:ext uri="{FF2B5EF4-FFF2-40B4-BE49-F238E27FC236}">
                <a16:creationId xmlns:a16="http://schemas.microsoft.com/office/drawing/2014/main" id="{0AAE9187-79F5-4DB8-BE00-EF351F31704D}"/>
              </a:ext>
            </a:extLst>
          </p:cNvPr>
          <p:cNvPicPr>
            <a:picLocks noChangeAspect="1"/>
          </p:cNvPicPr>
          <p:nvPr/>
        </p:nvPicPr>
        <p:blipFill>
          <a:blip r:embed="rId5"/>
          <a:stretch>
            <a:fillRect/>
          </a:stretch>
        </p:blipFill>
        <p:spPr>
          <a:xfrm>
            <a:off x="7642059" y="1233738"/>
            <a:ext cx="4191000" cy="1085850"/>
          </a:xfrm>
          <a:prstGeom prst="rect">
            <a:avLst/>
          </a:prstGeom>
        </p:spPr>
      </p:pic>
      <p:pic>
        <p:nvPicPr>
          <p:cNvPr id="2" name="Recorded Sound">
            <a:hlinkClick r:id="" action="ppaction://media"/>
            <a:extLst>
              <a:ext uri="{FF2B5EF4-FFF2-40B4-BE49-F238E27FC236}">
                <a16:creationId xmlns:a16="http://schemas.microsoft.com/office/drawing/2014/main" id="{A18D39E4-55D9-4541-A19E-B009D3C6E18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47259" y="472412"/>
            <a:ext cx="609600" cy="609600"/>
          </a:xfrm>
          <a:prstGeom prst="rect">
            <a:avLst/>
          </a:prstGeom>
        </p:spPr>
      </p:pic>
    </p:spTree>
    <p:extLst>
      <p:ext uri="{BB962C8B-B14F-4D97-AF65-F5344CB8AC3E}">
        <p14:creationId xmlns:p14="http://schemas.microsoft.com/office/powerpoint/2010/main" val="428484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4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6FAB2F01C4964CA62C1E74465FCB4D" ma:contentTypeVersion="12" ma:contentTypeDescription="Create a new document." ma:contentTypeScope="" ma:versionID="14277ec2a4cdf108b1e4a9cfd5e3123f">
  <xsd:schema xmlns:xsd="http://www.w3.org/2001/XMLSchema" xmlns:xs="http://www.w3.org/2001/XMLSchema" xmlns:p="http://schemas.microsoft.com/office/2006/metadata/properties" xmlns:ns2="bef36f4b-248f-443d-acdd-2cddabd7f27f" xmlns:ns3="f5173378-22d5-496d-9fac-8cc9a8138eb4" targetNamespace="http://schemas.microsoft.com/office/2006/metadata/properties" ma:root="true" ma:fieldsID="e6e9a090967e4f91abb58c25220227d0" ns2:_="" ns3:_="">
    <xsd:import namespace="bef36f4b-248f-443d-acdd-2cddabd7f27f"/>
    <xsd:import namespace="f5173378-22d5-496d-9fac-8cc9a8138eb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f36f4b-248f-443d-acdd-2cddabd7f2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173378-22d5-496d-9fac-8cc9a8138eb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73DBAE-8E57-4C1C-B5E3-055653EACE73}">
  <ds:schemaRefs>
    <ds:schemaRef ds:uri="bef36f4b-248f-443d-acdd-2cddabd7f27f"/>
    <ds:schemaRef ds:uri="f5173378-22d5-496d-9fac-8cc9a8138e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1413B14-22E4-49A2-AB19-A72BE1AEA7B7}">
  <ds:schemaRefs>
    <ds:schemaRef ds:uri="bef36f4b-248f-443d-acdd-2cddabd7f27f"/>
    <ds:schemaRef ds:uri="f5173378-22d5-496d-9fac-8cc9a8138e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5040998-B6C4-46ED-8696-FCCC52E486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14650</TotalTime>
  <Words>484</Words>
  <Application>Microsoft Office PowerPoint</Application>
  <PresentationFormat>Widescreen</PresentationFormat>
  <Paragraphs>30</Paragraphs>
  <Slides>2</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Aharoni</vt:lpstr>
      <vt:lpstr>Arial</vt:lpstr>
      <vt:lpstr>Calibri</vt:lpstr>
      <vt:lpstr>Calibri Light</vt:lpstr>
      <vt:lpstr>Open Sans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Seddon</dc:creator>
  <cp:lastModifiedBy>Candice Wright</cp:lastModifiedBy>
  <cp:revision>7</cp:revision>
  <dcterms:created xsi:type="dcterms:W3CDTF">2020-09-15T05:13:38Z</dcterms:created>
  <dcterms:modified xsi:type="dcterms:W3CDTF">2020-11-30T09:55:01Z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0x010100D46FAB2F01C4964CA62C1E74465FCB4D</vt:lpwstr>
  </property>
  <property fmtid="{D5CDD505-2E9C-101B-9397-08002B2CF9AE}" pid="3" name="MSIP_Label_2c1703a4-cc6f-4025-8438-815d9f7bd05c_Enabled">
    <vt:lpwstr>True</vt:lpwstr>
  </property>
  <property fmtid="{D5CDD505-2E9C-101B-9397-08002B2CF9AE}" pid="4" name="MSIP_Label_2c1703a4-cc6f-4025-8438-815d9f7bd05c_SiteId">
    <vt:lpwstr>d2b3a7dc-d57e-417f-90ad-149b872e9aa1</vt:lpwstr>
  </property>
  <property fmtid="{D5CDD505-2E9C-101B-9397-08002B2CF9AE}" pid="5" name="MSIP_Label_2c1703a4-cc6f-4025-8438-815d9f7bd05c_Owner">
    <vt:lpwstr>r.headley_fps@gemsedu.com</vt:lpwstr>
  </property>
  <property fmtid="{D5CDD505-2E9C-101B-9397-08002B2CF9AE}" pid="6" name="MSIP_Label_2c1703a4-cc6f-4025-8438-815d9f7bd05c_SetDate">
    <vt:lpwstr>2020-10-26T14:22:13.9611981Z</vt:lpwstr>
  </property>
  <property fmtid="{D5CDD505-2E9C-101B-9397-08002B2CF9AE}" pid="7" name="MSIP_Label_2c1703a4-cc6f-4025-8438-815d9f7bd05c_Name">
    <vt:lpwstr>Internal</vt:lpwstr>
  </property>
  <property fmtid="{D5CDD505-2E9C-101B-9397-08002B2CF9AE}" pid="8" name="MSIP_Label_2c1703a4-cc6f-4025-8438-815d9f7bd05c_Application">
    <vt:lpwstr>Microsoft Azure Information Protection</vt:lpwstr>
  </property>
  <property fmtid="{D5CDD505-2E9C-101B-9397-08002B2CF9AE}" pid="9" name="MSIP_Label_2c1703a4-cc6f-4025-8438-815d9f7bd05c_ActionId">
    <vt:lpwstr>496abe13-95fd-469b-bdc9-984ebd35ca36</vt:lpwstr>
  </property>
  <property fmtid="{D5CDD505-2E9C-101B-9397-08002B2CF9AE}" pid="10" name="MSIP_Label_2c1703a4-cc6f-4025-8438-815d9f7bd05c_Extended_MSFT_Method">
    <vt:lpwstr>Automatic</vt:lpwstr>
  </property>
  <property fmtid="{D5CDD505-2E9C-101B-9397-08002B2CF9AE}" pid="11" name="Sensitivity">
    <vt:lpwstr>Internal</vt:lpwstr>
  </property>
</Properties>
</file>